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85" autoAdjust="0"/>
    <p:restoredTop sz="95380" autoAdjust="0"/>
  </p:normalViewPr>
  <p:slideViewPr>
    <p:cSldViewPr snapToGrid="0">
      <p:cViewPr>
        <p:scale>
          <a:sx n="90" d="100"/>
          <a:sy n="90" d="100"/>
        </p:scale>
        <p:origin x="840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18E8E-24AD-4D6A-8C65-4A9EFD9A70E7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63529-4330-4B6C-93D2-ADB1C55CBA6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6667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E63529-4330-4B6C-93D2-ADB1C55CBA65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7539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Igual para las bebidas y los combos</a:t>
            </a: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E63529-4330-4B6C-93D2-ADB1C55CBA65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49754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Menú ajustable a bebidas y combos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E63529-4330-4B6C-93D2-ADB1C55CBA65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4589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El continuar genera el informe de comprar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E63529-4330-4B6C-93D2-ADB1C55CBA65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73873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C70465-F7BD-4043-A745-F2E12DD41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970B4B-E1A6-42C0-A23A-C6052F9AB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1248D6-A209-4C50-B8A2-A7327E5B6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E2A43-2EB3-4E7A-AEC0-B0CEAAD84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CF40ED-02FA-468F-8AE0-1089632DC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8258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48353-6E2F-4DED-A359-3A0C67CE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241EF7B-68FA-4F8F-8B16-54AB168E8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F063AC-4993-4D77-9317-0E34CD2B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5BD39E-FBE1-4581-B188-3BC213469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0E0272-708E-4136-B3F4-868B2F2DF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8299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6CD1A86-5015-496C-AB78-07012C7BF4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297960D-4D5E-4753-9636-2FB366A54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326EA3-3E48-4005-AD0F-D26D3B56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EFEF25-6AAC-41D2-A357-F8BEF140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64AAA6-6754-484D-A157-957F1FAB0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7493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46A6C2-C0AC-4CEE-864B-C0DC00BF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FC4683-A1B7-45E3-9DC1-C3B35F55F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C2578C-A94C-4635-881D-85F7511B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2F8B7A-B7FE-499A-A37D-338AAC22E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D1CEF8-44BD-45E5-B33B-FFFD473C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686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0F3AC-7040-4348-BA51-A7ABAB88B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797FBC-3015-4020-AAD3-4B45E9571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6ACDF2-3C91-4D14-8C50-14CCB042D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593E3A-E51C-4DAD-9E78-40622052B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4A2E17-6EFF-4EDE-BA47-AE8A45FC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703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2E1308-8828-467E-B297-BA472DA9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E30DC3-86AA-4084-BF3A-E26F4D808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EDBE9E0-922A-4A5D-855D-AC8B7F879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036F1E6-C813-45CB-9E67-8914687E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CB7BD9-B32F-4DA2-A4CE-89A9BB2EF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6AF589-BE5B-4DBD-88D8-3E6225D18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4102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C8601-0331-4F7F-81DF-DECDD782C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32FEB3-F1CB-4526-9657-3E199A57B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2B10EB-0E71-47DD-A1A4-6574774DC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3842FB-B5E5-4535-89BE-E5692B9F1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4BF2270-F764-42CB-A39B-2BF032417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17C9421-8B8B-4C09-A623-3854A3CF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77B13A3-1503-488A-BB66-126EE5334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F619EBA-F23E-4B13-B971-84576505D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572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275DBC-3AE0-4617-AB2B-3CF814DCF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F71FEAB-BCF3-43DF-BF3F-3B54EEA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7AA80BC-568F-4DA1-8EA5-9C5FAFACB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782F7E-9304-4A29-9236-E8C0C987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7683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7A8BB7-F96E-413E-A441-ACB35412F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158FD5A-6C81-4B4D-A049-17F0F18DA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033513-4A62-4422-B841-B1A8AC543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0477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67FDFB-AAB9-40B8-93BA-D3BC29ED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173C2B-8546-47F2-94F4-79F81B672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860D3E-7CF5-43E1-B2B6-E2187DDC3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0C728C-01BF-45E9-A3CC-D2B8C0BFB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81DAD9-DD58-4773-9105-CA78A1CF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E239E3-A104-4423-AEBA-B39A7ED4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66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5BF2C-867F-4A61-8338-D72171F6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0F8147E-1043-439B-91C3-05F7272ED6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05A36E-1473-47E7-80B9-7BF99B6E7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77505BE-33F2-4677-84E6-8003C02D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40E2DDE-7A90-498F-93A7-C5FEA4CBD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8DBD135-2D00-4A04-9ABE-2D7A64505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060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EE38989-A9B0-4325-8B39-1F3F84508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A72206-CBD1-4EB4-8742-40DC079F1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6D0E2-7B4B-4757-9B86-48EB0BA94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F04E1-016F-43A1-A231-1DDE9874CD08}" type="datetimeFigureOut">
              <a:rPr lang="es-CO" smtClean="0"/>
              <a:t>9/08/2020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95AA5D-A52F-429F-A875-AFB626823B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09CC2A-240D-48D7-BFCB-D14EB6497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4D394-58F9-475D-BDD8-090695A1136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353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8BEF9A0-D0C8-474C-93D7-D659506FB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92395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BBA9421-5A37-43AE-8747-CD6862F9D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30696"/>
            <a:ext cx="12192000" cy="376636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9FEA3E0-116E-4A68-9A77-F5E5A36D0C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8270" y="1244009"/>
            <a:ext cx="467832" cy="26825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3FF1553-B737-4ACE-A937-0CEA44D773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370" y="1244009"/>
            <a:ext cx="1104900" cy="268250"/>
          </a:xfrm>
          <a:prstGeom prst="rect">
            <a:avLst/>
          </a:prstGeom>
        </p:spPr>
      </p:pic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1C60E3E-5C6E-41A6-B6AC-4F5DAB8D056E}"/>
              </a:ext>
            </a:extLst>
          </p:cNvPr>
          <p:cNvSpPr/>
          <p:nvPr/>
        </p:nvSpPr>
        <p:spPr>
          <a:xfrm>
            <a:off x="11281144" y="106325"/>
            <a:ext cx="754912" cy="212651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admin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60DDA6B-9C43-447F-8E1A-D924742FA0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623901"/>
            <a:ext cx="12192000" cy="116138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9DC4EC1-AD27-4595-AAA9-D233283474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741581"/>
            <a:ext cx="12192000" cy="111641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A133A28-04D2-40EC-8F9D-D916F539B8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0514" y="5741582"/>
            <a:ext cx="2514600" cy="111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3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F83B3-578B-4B38-B548-D3EF6ACB5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6463" y="2321516"/>
            <a:ext cx="4999074" cy="1325563"/>
          </a:xfrm>
        </p:spPr>
        <p:txBody>
          <a:bodyPr/>
          <a:lstStyle/>
          <a:p>
            <a:r>
              <a:rPr lang="es-CO" dirty="0"/>
              <a:t>Para el administrador</a:t>
            </a:r>
          </a:p>
        </p:txBody>
      </p:sp>
    </p:spTree>
    <p:extLst>
      <p:ext uri="{BB962C8B-B14F-4D97-AF65-F5344CB8AC3E}">
        <p14:creationId xmlns:p14="http://schemas.microsoft.com/office/powerpoint/2010/main" val="324151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limentación: Cómo calentar las patatas fritas y que queden mejor ...">
            <a:extLst>
              <a:ext uri="{FF2B5EF4-FFF2-40B4-BE49-F238E27FC236}">
                <a16:creationId xmlns:a16="http://schemas.microsoft.com/office/drawing/2014/main" id="{2E5EF739-EA08-4129-8FDA-C7104A769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74C4916-F67F-4F2E-9E5B-0A4506EDD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634" y="1520013"/>
            <a:ext cx="4019550" cy="30099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92DD8A7B-0B61-4E8C-9F61-4AB0D22E20DF}"/>
              </a:ext>
            </a:extLst>
          </p:cNvPr>
          <p:cNvSpPr/>
          <p:nvPr/>
        </p:nvSpPr>
        <p:spPr>
          <a:xfrm>
            <a:off x="3958635" y="233916"/>
            <a:ext cx="4019550" cy="40403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26748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limentación: Cómo calentar las patatas fritas y que queden mejor ...">
            <a:extLst>
              <a:ext uri="{FF2B5EF4-FFF2-40B4-BE49-F238E27FC236}">
                <a16:creationId xmlns:a16="http://schemas.microsoft.com/office/drawing/2014/main" id="{8B6B161F-371A-4890-BE16-8846C2188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8A1EB68-7473-4B8D-A364-77CE1076A8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9" t="4885" r="1627" b="4885"/>
          <a:stretch/>
        </p:blipFill>
        <p:spPr>
          <a:xfrm>
            <a:off x="191386" y="1148315"/>
            <a:ext cx="11802140" cy="373202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114282B5-BD1C-4AD3-95F2-FFC4A9EAE9BC}"/>
              </a:ext>
            </a:extLst>
          </p:cNvPr>
          <p:cNvSpPr/>
          <p:nvPr/>
        </p:nvSpPr>
        <p:spPr>
          <a:xfrm>
            <a:off x="0" y="0"/>
            <a:ext cx="12192000" cy="80807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Menú Administrador 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136767CB-1BCC-4BD3-9BBF-F797260C4390}"/>
              </a:ext>
            </a:extLst>
          </p:cNvPr>
          <p:cNvSpPr/>
          <p:nvPr/>
        </p:nvSpPr>
        <p:spPr>
          <a:xfrm>
            <a:off x="3055088" y="4208718"/>
            <a:ext cx="563526" cy="265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editar</a:t>
            </a:r>
            <a:endParaRPr lang="es-CO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BDD53644-C6EF-4EB2-963B-9224024BF1B2}"/>
              </a:ext>
            </a:extLst>
          </p:cNvPr>
          <p:cNvSpPr/>
          <p:nvPr/>
        </p:nvSpPr>
        <p:spPr>
          <a:xfrm>
            <a:off x="6900530" y="4208718"/>
            <a:ext cx="563526" cy="265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editar</a:t>
            </a:r>
            <a:endParaRPr lang="es-CO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7B41CD9-F4C9-458A-B042-EFBB2F30D33F}"/>
              </a:ext>
            </a:extLst>
          </p:cNvPr>
          <p:cNvSpPr/>
          <p:nvPr/>
        </p:nvSpPr>
        <p:spPr>
          <a:xfrm>
            <a:off x="10784958" y="4208718"/>
            <a:ext cx="563526" cy="265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editar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98190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amburguesa 4k Ultra Fondo de pantalla HD | Fondo de Escritorio ...">
            <a:extLst>
              <a:ext uri="{FF2B5EF4-FFF2-40B4-BE49-F238E27FC236}">
                <a16:creationId xmlns:a16="http://schemas.microsoft.com/office/drawing/2014/main" id="{01A8E7BC-7370-4536-9462-4526DF8CC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4046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8AE6E48A-0A6A-47BD-9820-EA268DF66F5B}"/>
              </a:ext>
            </a:extLst>
          </p:cNvPr>
          <p:cNvSpPr/>
          <p:nvPr/>
        </p:nvSpPr>
        <p:spPr>
          <a:xfrm>
            <a:off x="3671777" y="1112507"/>
            <a:ext cx="5273749" cy="466769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42C9DDB-636D-475B-802C-CFE0999BD957}"/>
              </a:ext>
            </a:extLst>
          </p:cNvPr>
          <p:cNvSpPr txBox="1"/>
          <p:nvPr/>
        </p:nvSpPr>
        <p:spPr>
          <a:xfrm>
            <a:off x="4300869" y="1658679"/>
            <a:ext cx="158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Nombre: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B1DE1D-DF1B-4619-88C4-6E14649E4232}"/>
              </a:ext>
            </a:extLst>
          </p:cNvPr>
          <p:cNvSpPr/>
          <p:nvPr/>
        </p:nvSpPr>
        <p:spPr>
          <a:xfrm>
            <a:off x="5550195" y="1658679"/>
            <a:ext cx="2806996" cy="36933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AA6166-3733-45BD-8531-1F6FAB1C6845}"/>
              </a:ext>
            </a:extLst>
          </p:cNvPr>
          <p:cNvSpPr txBox="1"/>
          <p:nvPr/>
        </p:nvSpPr>
        <p:spPr>
          <a:xfrm>
            <a:off x="5295014" y="1095153"/>
            <a:ext cx="263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Añadir hamburguesa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FA37F63-F481-4589-8C6C-43BB9FD182DB}"/>
              </a:ext>
            </a:extLst>
          </p:cNvPr>
          <p:cNvSpPr txBox="1"/>
          <p:nvPr/>
        </p:nvSpPr>
        <p:spPr>
          <a:xfrm>
            <a:off x="3965944" y="2126144"/>
            <a:ext cx="158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Composición: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E92B242-7933-4A11-A351-2A2B892CF451}"/>
              </a:ext>
            </a:extLst>
          </p:cNvPr>
          <p:cNvSpPr/>
          <p:nvPr/>
        </p:nvSpPr>
        <p:spPr>
          <a:xfrm>
            <a:off x="5550195" y="2217370"/>
            <a:ext cx="2806996" cy="225856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84B9BBE-2227-4B39-8610-CC61F5C71ADF}"/>
              </a:ext>
            </a:extLst>
          </p:cNvPr>
          <p:cNvSpPr txBox="1"/>
          <p:nvPr/>
        </p:nvSpPr>
        <p:spPr>
          <a:xfrm>
            <a:off x="4375296" y="4507836"/>
            <a:ext cx="1584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</a:rPr>
              <a:t>Precio: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B208675-12E6-45CD-834C-E4D2E8434D97}"/>
              </a:ext>
            </a:extLst>
          </p:cNvPr>
          <p:cNvSpPr/>
          <p:nvPr/>
        </p:nvSpPr>
        <p:spPr>
          <a:xfrm>
            <a:off x="5550195" y="4641892"/>
            <a:ext cx="2806996" cy="36933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14E14D24-95B8-4468-8FE5-127F6C829487}"/>
              </a:ext>
            </a:extLst>
          </p:cNvPr>
          <p:cNvSpPr/>
          <p:nvPr/>
        </p:nvSpPr>
        <p:spPr>
          <a:xfrm>
            <a:off x="7697971" y="5397428"/>
            <a:ext cx="744277" cy="265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4F951242-8599-4FD7-BA06-A3474FD68D31}"/>
              </a:ext>
            </a:extLst>
          </p:cNvPr>
          <p:cNvSpPr/>
          <p:nvPr/>
        </p:nvSpPr>
        <p:spPr>
          <a:xfrm>
            <a:off x="6822554" y="5397428"/>
            <a:ext cx="744278" cy="265814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Cancelar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56232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858A79D-A652-4998-AB9B-59BBD477E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7896" y="2342782"/>
            <a:ext cx="3676207" cy="1325563"/>
          </a:xfrm>
        </p:spPr>
        <p:txBody>
          <a:bodyPr/>
          <a:lstStyle/>
          <a:p>
            <a:r>
              <a:rPr lang="es-CO" dirty="0"/>
              <a:t>Para el Usuario</a:t>
            </a:r>
          </a:p>
        </p:txBody>
      </p:sp>
    </p:spTree>
    <p:extLst>
      <p:ext uri="{BB962C8B-B14F-4D97-AF65-F5344CB8AC3E}">
        <p14:creationId xmlns:p14="http://schemas.microsoft.com/office/powerpoint/2010/main" val="2990843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amburguesa 4k Ultra Fondo de pantalla HD | Fondo de Escritorio ...">
            <a:extLst>
              <a:ext uri="{FF2B5EF4-FFF2-40B4-BE49-F238E27FC236}">
                <a16:creationId xmlns:a16="http://schemas.microsoft.com/office/drawing/2014/main" id="{F2BA531D-B23C-4FAC-A190-CBAE8505E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4046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85855249-8331-4A42-B2E0-D2833DE26F8B}"/>
              </a:ext>
            </a:extLst>
          </p:cNvPr>
          <p:cNvSpPr/>
          <p:nvPr/>
        </p:nvSpPr>
        <p:spPr>
          <a:xfrm>
            <a:off x="2284229" y="409353"/>
            <a:ext cx="7836195" cy="626789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098" name="Picture 2" descr="Diseño De Menú De Comida Rápida En Pizarra Con Hamburguesa, Bebida ...">
            <a:extLst>
              <a:ext uri="{FF2B5EF4-FFF2-40B4-BE49-F238E27FC236}">
                <a16:creationId xmlns:a16="http://schemas.microsoft.com/office/drawing/2014/main" id="{7E856B41-843A-4458-A8EB-F2CBC5046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093" y="1127050"/>
            <a:ext cx="4837813" cy="532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15B2D5B-04AE-48D2-95EC-9EFA13BDB230}"/>
              </a:ext>
            </a:extLst>
          </p:cNvPr>
          <p:cNvSpPr/>
          <p:nvPr/>
        </p:nvSpPr>
        <p:spPr>
          <a:xfrm>
            <a:off x="3677093" y="542260"/>
            <a:ext cx="4837813" cy="3827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Menú hamburguesas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8341CDDA-7494-47A6-A8A5-BE28872C414D}"/>
              </a:ext>
            </a:extLst>
          </p:cNvPr>
          <p:cNvSpPr/>
          <p:nvPr/>
        </p:nvSpPr>
        <p:spPr>
          <a:xfrm>
            <a:off x="8741293" y="1531088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F31BAC6-9A74-4DF9-BF1F-0D06F82A9C8F}"/>
              </a:ext>
            </a:extLst>
          </p:cNvPr>
          <p:cNvSpPr/>
          <p:nvPr/>
        </p:nvSpPr>
        <p:spPr>
          <a:xfrm>
            <a:off x="8741293" y="1866014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E1F00899-D06F-4156-9CA6-BE6CC9DB98CA}"/>
              </a:ext>
            </a:extLst>
          </p:cNvPr>
          <p:cNvSpPr/>
          <p:nvPr/>
        </p:nvSpPr>
        <p:spPr>
          <a:xfrm>
            <a:off x="9101246" y="6172201"/>
            <a:ext cx="840418" cy="350874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Comprar</a:t>
            </a:r>
            <a:endParaRPr lang="es-CO" dirty="0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A3BE4AFC-0405-425D-A558-C7A91C31C09C}"/>
              </a:ext>
            </a:extLst>
          </p:cNvPr>
          <p:cNvSpPr/>
          <p:nvPr/>
        </p:nvSpPr>
        <p:spPr>
          <a:xfrm>
            <a:off x="173441" y="191386"/>
            <a:ext cx="1166261" cy="350874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Pagina principal</a:t>
            </a:r>
            <a:endParaRPr lang="es-CO" dirty="0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CEE29F31-06B5-4542-89C8-B8E8A5E3F09C}"/>
              </a:ext>
            </a:extLst>
          </p:cNvPr>
          <p:cNvSpPr/>
          <p:nvPr/>
        </p:nvSpPr>
        <p:spPr>
          <a:xfrm>
            <a:off x="8759012" y="3375837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E3DC479E-6C09-41CA-83D6-C10DEDDCBC88}"/>
              </a:ext>
            </a:extLst>
          </p:cNvPr>
          <p:cNvSpPr/>
          <p:nvPr/>
        </p:nvSpPr>
        <p:spPr>
          <a:xfrm>
            <a:off x="2718614" y="2799907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657D9281-75C2-4391-BAB8-E5E2AFE259F6}"/>
              </a:ext>
            </a:extLst>
          </p:cNvPr>
          <p:cNvSpPr/>
          <p:nvPr/>
        </p:nvSpPr>
        <p:spPr>
          <a:xfrm>
            <a:off x="2718390" y="4203404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D97AFD8-194E-4329-8C83-5579BC2F5847}"/>
              </a:ext>
            </a:extLst>
          </p:cNvPr>
          <p:cNvSpPr/>
          <p:nvPr/>
        </p:nvSpPr>
        <p:spPr>
          <a:xfrm>
            <a:off x="2718390" y="5702594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8F8FFD6E-E783-4531-A1AE-A491FEBF8424}"/>
              </a:ext>
            </a:extLst>
          </p:cNvPr>
          <p:cNvSpPr/>
          <p:nvPr/>
        </p:nvSpPr>
        <p:spPr>
          <a:xfrm>
            <a:off x="8741293" y="4965405"/>
            <a:ext cx="744277" cy="265814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Agregar</a:t>
            </a:r>
            <a:endParaRPr lang="es-CO" dirty="0"/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420BC9C1-00C9-4ED7-A74A-03FDECA97ABD}"/>
              </a:ext>
            </a:extLst>
          </p:cNvPr>
          <p:cNvSpPr/>
          <p:nvPr/>
        </p:nvSpPr>
        <p:spPr>
          <a:xfrm>
            <a:off x="2718389" y="3128630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6BF92DF2-03DD-4745-9CA0-0C848C3F1BA2}"/>
              </a:ext>
            </a:extLst>
          </p:cNvPr>
          <p:cNvSpPr/>
          <p:nvPr/>
        </p:nvSpPr>
        <p:spPr>
          <a:xfrm>
            <a:off x="2730350" y="4513520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39B33CFC-017D-4E08-9FF1-617B7469BBA6}"/>
              </a:ext>
            </a:extLst>
          </p:cNvPr>
          <p:cNvSpPr/>
          <p:nvPr/>
        </p:nvSpPr>
        <p:spPr>
          <a:xfrm>
            <a:off x="2730350" y="6039294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8EC62070-D8C7-425E-9C98-741B00D46D0F}"/>
              </a:ext>
            </a:extLst>
          </p:cNvPr>
          <p:cNvSpPr/>
          <p:nvPr/>
        </p:nvSpPr>
        <p:spPr>
          <a:xfrm>
            <a:off x="8759012" y="3710763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E4E1BE1E-7226-4CED-9E7E-C214D90D765A}"/>
              </a:ext>
            </a:extLst>
          </p:cNvPr>
          <p:cNvSpPr/>
          <p:nvPr/>
        </p:nvSpPr>
        <p:spPr>
          <a:xfrm>
            <a:off x="8741293" y="5289699"/>
            <a:ext cx="744278" cy="265814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Quitar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19695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amburguesa Fondo de pantalla HD | Fondo de Escritorio | 1920x1280 ...">
            <a:extLst>
              <a:ext uri="{FF2B5EF4-FFF2-40B4-BE49-F238E27FC236}">
                <a16:creationId xmlns:a16="http://schemas.microsoft.com/office/drawing/2014/main" id="{E61F484E-7F67-47D6-9E80-A3862BABD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03ABF38-9220-4E7A-8A55-EEFE6DD1C543}"/>
              </a:ext>
            </a:extLst>
          </p:cNvPr>
          <p:cNvSpPr/>
          <p:nvPr/>
        </p:nvSpPr>
        <p:spPr>
          <a:xfrm>
            <a:off x="1859810" y="295053"/>
            <a:ext cx="8174666" cy="626789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574034E-63F6-452C-BB05-56486B2A23CA}"/>
              </a:ext>
            </a:extLst>
          </p:cNvPr>
          <p:cNvSpPr/>
          <p:nvPr/>
        </p:nvSpPr>
        <p:spPr>
          <a:xfrm>
            <a:off x="3528237" y="520995"/>
            <a:ext cx="4837813" cy="3827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Menú de pago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EDC182E-D3C0-4E41-AC70-FC6A085C8BBC}"/>
              </a:ext>
            </a:extLst>
          </p:cNvPr>
          <p:cNvSpPr/>
          <p:nvPr/>
        </p:nvSpPr>
        <p:spPr>
          <a:xfrm>
            <a:off x="2320998" y="1129711"/>
            <a:ext cx="7252290" cy="173044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CA2BEA4-2143-44D0-969A-A43C23BEFF85}"/>
              </a:ext>
            </a:extLst>
          </p:cNvPr>
          <p:cNvSpPr txBox="1"/>
          <p:nvPr/>
        </p:nvSpPr>
        <p:spPr>
          <a:xfrm>
            <a:off x="2672316" y="1763749"/>
            <a:ext cx="1711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Modo de pago: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1D29A721-186A-40E7-AC7D-63AB8FA5DC39}"/>
              </a:ext>
            </a:extLst>
          </p:cNvPr>
          <p:cNvSpPr/>
          <p:nvPr/>
        </p:nvSpPr>
        <p:spPr>
          <a:xfrm>
            <a:off x="4965405" y="1512483"/>
            <a:ext cx="202906" cy="20999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245B1AED-6B03-4A42-81BF-BC83CF7752BC}"/>
              </a:ext>
            </a:extLst>
          </p:cNvPr>
          <p:cNvSpPr/>
          <p:nvPr/>
        </p:nvSpPr>
        <p:spPr>
          <a:xfrm>
            <a:off x="4965405" y="1895255"/>
            <a:ext cx="202906" cy="20999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78874F1B-1923-4EF3-BA37-A5AACD6DFE33}"/>
              </a:ext>
            </a:extLst>
          </p:cNvPr>
          <p:cNvSpPr/>
          <p:nvPr/>
        </p:nvSpPr>
        <p:spPr>
          <a:xfrm>
            <a:off x="4965405" y="2278027"/>
            <a:ext cx="202906" cy="20999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B6B40D7-249A-4B6E-B659-72CBBDC4AC32}"/>
              </a:ext>
            </a:extLst>
          </p:cNvPr>
          <p:cNvSpPr txBox="1"/>
          <p:nvPr/>
        </p:nvSpPr>
        <p:spPr>
          <a:xfrm>
            <a:off x="5348177" y="1407487"/>
            <a:ext cx="1988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Pse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F48DA79-F291-44D6-A813-72AD0770773F}"/>
              </a:ext>
            </a:extLst>
          </p:cNvPr>
          <p:cNvSpPr txBox="1"/>
          <p:nvPr/>
        </p:nvSpPr>
        <p:spPr>
          <a:xfrm>
            <a:off x="5348177" y="1823931"/>
            <a:ext cx="1988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Deposito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CD6C28A-265D-4DBD-A061-05583C2955DE}"/>
              </a:ext>
            </a:extLst>
          </p:cNvPr>
          <p:cNvSpPr txBox="1"/>
          <p:nvPr/>
        </p:nvSpPr>
        <p:spPr>
          <a:xfrm>
            <a:off x="5348177" y="2209510"/>
            <a:ext cx="1988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Contra entrega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64B9317-F918-4067-986B-23339B2F3C8B}"/>
              </a:ext>
            </a:extLst>
          </p:cNvPr>
          <p:cNvSpPr/>
          <p:nvPr/>
        </p:nvSpPr>
        <p:spPr>
          <a:xfrm>
            <a:off x="2320998" y="2966487"/>
            <a:ext cx="7252290" cy="337051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/>
              <a:t>Información relacionada al medio de pago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526C881-E583-4453-A3E6-658CC691E55B}"/>
              </a:ext>
            </a:extLst>
          </p:cNvPr>
          <p:cNvSpPr/>
          <p:nvPr/>
        </p:nvSpPr>
        <p:spPr>
          <a:xfrm>
            <a:off x="8633413" y="5923665"/>
            <a:ext cx="840418" cy="350874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Continuar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170695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82</Words>
  <Application>Microsoft Office PowerPoint</Application>
  <PresentationFormat>Panorámica</PresentationFormat>
  <Paragraphs>43</Paragraphs>
  <Slides>8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Para el administrador</vt:lpstr>
      <vt:lpstr>Presentación de PowerPoint</vt:lpstr>
      <vt:lpstr>Presentación de PowerPoint</vt:lpstr>
      <vt:lpstr>Presentación de PowerPoint</vt:lpstr>
      <vt:lpstr>Para el Usuario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oscar rojas</dc:creator>
  <cp:lastModifiedBy>oscar rojas</cp:lastModifiedBy>
  <cp:revision>12</cp:revision>
  <dcterms:created xsi:type="dcterms:W3CDTF">2020-08-09T20:33:20Z</dcterms:created>
  <dcterms:modified xsi:type="dcterms:W3CDTF">2020-08-09T22:18:35Z</dcterms:modified>
</cp:coreProperties>
</file>

<file path=docProps/thumbnail.jpeg>
</file>